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47" autoAdjust="0"/>
    <p:restoredTop sz="86396" autoAdjust="0"/>
  </p:normalViewPr>
  <p:slideViewPr>
    <p:cSldViewPr snapToGrid="0">
      <p:cViewPr>
        <p:scale>
          <a:sx n="50" d="100"/>
          <a:sy n="50" d="100"/>
        </p:scale>
        <p:origin x="1037" y="75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png">
            <a:extLst>
              <a:ext uri="{FF2B5EF4-FFF2-40B4-BE49-F238E27FC236}">
                <a16:creationId xmlns:a16="http://schemas.microsoft.com/office/drawing/2014/main" id="{42510415-03D8-3705-9D74-BFCCD0041EC3}"/>
              </a:ext>
            </a:extLst>
          </p:cNvPr>
          <p:cNvPicPr/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1" y="0"/>
            <a:ext cx="12192000" cy="1341120"/>
          </a:xfrm>
          <a:prstGeom prst="rect">
            <a:avLst/>
          </a:prstGeom>
          <a:ln/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C627ACDF-650C-835E-CEED-D2A6116276B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98820"/>
            <a:ext cx="121920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11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7ABF03-253A-EB18-A8D1-FF362E5D8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BC8F971-FE8D-7393-2E39-6789969ABC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8FC759C-B7E4-45C9-B9C3-696A48DAC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4C52596-02A5-E1D4-B3A2-87118B54BF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DC0514-3B3A-ACF1-920B-6081D11E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5820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32A51A2-203B-23B7-5FF4-9434F0402D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0604323-4484-8FCE-57C0-03BEC22176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B46304B-75B0-2FA3-6337-E80AB1507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D7BDF39-A1CC-FB5C-68F7-9D3BC8DFD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94C4A92-62DA-3BE9-2D5F-5A8F79333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84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17E760-1196-8563-2318-1BDF6A2B6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C0D8B7-3213-3BE5-F817-F46A1ADE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85ABD1-7EDD-5E5C-3E6F-01FF7905B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2943AD5-7B30-2986-8FC3-5A779D8214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5776754"/>
            <a:ext cx="12192001" cy="1091089"/>
          </a:xfrm>
          <a:prstGeom prst="rect">
            <a:avLst/>
          </a:prstGeom>
        </p:spPr>
      </p:pic>
      <p:pic>
        <p:nvPicPr>
          <p:cNvPr id="8" name="Espaço Reservado para Conteúdo 6">
            <a:extLst>
              <a:ext uri="{FF2B5EF4-FFF2-40B4-BE49-F238E27FC236}">
                <a16:creationId xmlns:a16="http://schemas.microsoft.com/office/drawing/2014/main" id="{2DD44812-7919-757F-284E-2F03605C22F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674" t="8636" r="1" b="10342"/>
          <a:stretch/>
        </p:blipFill>
        <p:spPr>
          <a:xfrm>
            <a:off x="78058" y="1"/>
            <a:ext cx="12113942" cy="1115122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07AD65CB-C7FC-81F8-997E-345B2CD5AD38}"/>
              </a:ext>
            </a:extLst>
          </p:cNvPr>
          <p:cNvSpPr txBox="1"/>
          <p:nvPr userDrawn="1"/>
        </p:nvSpPr>
        <p:spPr>
          <a:xfrm>
            <a:off x="1014761" y="561827"/>
            <a:ext cx="1393902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BR" sz="2200" b="1" i="1" dirty="0">
                <a:solidFill>
                  <a:srgbClr val="00863D"/>
                </a:solidFill>
                <a:latin typeface="Arial Rounded MT Bold" panose="020F0704030504030204" pitchFamily="34" charset="0"/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203585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E9914-DA42-D1AE-2531-B1D456D8C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5179438-AE3F-438E-3033-4D5FD1C15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96381D-9645-2E30-D344-0370A4E6FF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12B827F-D062-E12E-0371-8C371EF0C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6092BD3-1197-3D60-54C7-FF4B44A9B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719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428554-1585-7F5D-0003-DDF23BD08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5B95A9A-9FDD-D149-C67F-99D76E0541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363BAD3-7F95-E8B5-C6C6-44DCA6EBD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F8EE5D-7D19-4A63-2337-A8CC6270C8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64BC39F3-BBC3-C7DE-F318-2F4283C8D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42430A5-ABE1-3FE2-3D6A-1EAF5E393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603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5CF05-29DB-39C8-FDF9-12F315E72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60AB1A2-B1D7-A987-112A-5E80F320A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04B928E-F523-880B-9780-B0560AB344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785547EA-CD91-1B9B-00A7-7870900BD8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B2AB9CA-A9BA-BD1E-2A2A-F8B34FFFBD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3C113FC-E37E-04C3-159A-5792DFB48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D39A01E-2138-179A-12DF-9B38EB9E8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B5243CA-5F9A-1AFC-72B5-B4B412A7B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9148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871FC0-C581-4C0A-DD80-5E8EBD210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36C29CF-5EEF-4BAC-DE17-E01F3605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B809A41-1BA8-4574-370B-E6F8958F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7D945D5-9DE3-FE53-D614-FD5B0CC50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6881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B7C0E80B-E505-7FD1-F08D-5886D4EE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821988AE-E9DB-BBDF-93A5-1E698108E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6304087-0BBD-9745-6E1D-2A50F846F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34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96C0CC-71A2-1C80-C480-E1973144E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B2E07E-2CB9-6A70-7CCC-ADB2F00106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2E9779-B418-0EBA-DB41-7939F2DB2D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342BC00-CA55-09DF-9A2C-07C8A2721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58F7D30-A1BD-3994-036A-BEA3422F0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7327B92-151F-2DFF-A8FC-64C0001B5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408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36F9D-B2DC-A8CA-D84F-69F104195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E832C7-B990-F291-72F7-F122506D32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4C89E13-6761-6B03-53C6-50B2FE615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A7E4F70-580B-82A9-560E-E6FBABD9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2281BAA-BC0B-C748-AD1E-69F2032B4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95FB00-56D6-F205-A9FD-83527F283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10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E661444-6DC9-9B70-5BA4-970421F72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3DBD85D-A777-F2AC-9663-6333682D4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B2DDD35-1A8D-2EB0-95C6-0E33B7441D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E57000-3758-4EE8-B480-8FF9EC92EE27}" type="datetimeFigureOut">
              <a:rPr lang="pt-BR" smtClean="0"/>
              <a:t>22/07/2025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7789244-F7C7-AB05-5DB2-4666BA13DB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02B5B45-A5EB-3905-3187-9267EB1A60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9B5AD0-F086-4BD3-AFE4-6C74A12E95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0715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71175868-BFB7-AC8D-0433-F332DD80A3DD}"/>
              </a:ext>
            </a:extLst>
          </p:cNvPr>
          <p:cNvSpPr txBox="1"/>
          <p:nvPr/>
        </p:nvSpPr>
        <p:spPr>
          <a:xfrm>
            <a:off x="3459480" y="2406625"/>
            <a:ext cx="54254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Título do </a:t>
            </a:r>
            <a:r>
              <a:rPr lang="pt-BR" sz="3200" dirty="0">
                <a:latin typeface="+mj-lt"/>
              </a:rPr>
              <a:t>Trabalho</a:t>
            </a:r>
            <a:endParaRPr lang="en-US" sz="3200" dirty="0">
              <a:latin typeface="+mj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C4EFA4D-907F-2A1C-55F6-DAFC4AA32842}"/>
              </a:ext>
            </a:extLst>
          </p:cNvPr>
          <p:cNvSpPr txBox="1"/>
          <p:nvPr/>
        </p:nvSpPr>
        <p:spPr>
          <a:xfrm>
            <a:off x="3592830" y="3443721"/>
            <a:ext cx="5143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Área do trabalho</a:t>
            </a:r>
            <a:endParaRPr lang="en-US" sz="14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367DDC8-0475-FCDD-DCB5-8EEB55814934}"/>
              </a:ext>
            </a:extLst>
          </p:cNvPr>
          <p:cNvSpPr txBox="1"/>
          <p:nvPr/>
        </p:nvSpPr>
        <p:spPr>
          <a:xfrm>
            <a:off x="2349018" y="3997812"/>
            <a:ext cx="7696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000" dirty="0"/>
              <a:t>Autor 1 (e-mail), autor 2 (e-mail), autor 2 (e-mail), autor 3 (e-mail), autor 4 (e-mail)</a:t>
            </a:r>
            <a:endParaRPr lang="en-US" sz="1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A221F163-1889-5F62-2B94-9FFD415DF057}"/>
              </a:ext>
            </a:extLst>
          </p:cNvPr>
          <p:cNvSpPr txBox="1"/>
          <p:nvPr/>
        </p:nvSpPr>
        <p:spPr>
          <a:xfrm>
            <a:off x="3764280" y="437873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INSTITUÍÇÃO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520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5CDA3C-9F59-A7A5-B024-F3F34B76648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55130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4873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62BD8A-EA59-D4A1-817F-0702F450687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38200" y="153606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83493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</Words>
  <Application>Microsoft Office PowerPoint</Application>
  <PresentationFormat>Widescreen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Arial Rounded MT Bold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GISELE MARIA RIBEIRO VIEIRA</dc:creator>
  <cp:lastModifiedBy>GISELE MARIA RIBEIRO VIEIRA</cp:lastModifiedBy>
  <cp:revision>1</cp:revision>
  <dcterms:created xsi:type="dcterms:W3CDTF">2025-07-23T00:29:17Z</dcterms:created>
  <dcterms:modified xsi:type="dcterms:W3CDTF">2025-07-23T00:51:31Z</dcterms:modified>
</cp:coreProperties>
</file>